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5"/>
  </p:notesMasterIdLst>
  <p:sldIdLst>
    <p:sldId id="695" r:id="rId2"/>
    <p:sldId id="661" r:id="rId3"/>
    <p:sldId id="662" r:id="rId4"/>
    <p:sldId id="663" r:id="rId5"/>
    <p:sldId id="664" r:id="rId6"/>
    <p:sldId id="665" r:id="rId7"/>
    <p:sldId id="666" r:id="rId8"/>
    <p:sldId id="667" r:id="rId9"/>
    <p:sldId id="668" r:id="rId10"/>
    <p:sldId id="669" r:id="rId11"/>
    <p:sldId id="670" r:id="rId12"/>
    <p:sldId id="671" r:id="rId13"/>
    <p:sldId id="672" r:id="rId14"/>
    <p:sldId id="673" r:id="rId15"/>
    <p:sldId id="674" r:id="rId16"/>
    <p:sldId id="675" r:id="rId17"/>
    <p:sldId id="676" r:id="rId18"/>
    <p:sldId id="677" r:id="rId19"/>
    <p:sldId id="678" r:id="rId20"/>
    <p:sldId id="679" r:id="rId21"/>
    <p:sldId id="680" r:id="rId22"/>
    <p:sldId id="681" r:id="rId23"/>
    <p:sldId id="682" r:id="rId24"/>
    <p:sldId id="683" r:id="rId25"/>
    <p:sldId id="684" r:id="rId26"/>
    <p:sldId id="685" r:id="rId27"/>
    <p:sldId id="686" r:id="rId28"/>
    <p:sldId id="687" r:id="rId29"/>
    <p:sldId id="688" r:id="rId30"/>
    <p:sldId id="689" r:id="rId31"/>
    <p:sldId id="690" r:id="rId32"/>
    <p:sldId id="691" r:id="rId33"/>
    <p:sldId id="692" r:id="rId34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909"/>
  </p:normalViewPr>
  <p:slideViewPr>
    <p:cSldViewPr snapToGrid="0" snapToObjects="1">
      <p:cViewPr varScale="1">
        <p:scale>
          <a:sx n="90" d="100"/>
          <a:sy n="90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3247F-7B7F-6E43-BE40-20354B01D499}" type="datetimeFigureOut">
              <a:rPr lang="en-TH" smtClean="0"/>
              <a:t>25/8/2022 R</a:t>
            </a:fld>
            <a:endParaRPr lang="en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C6885E-745A-EB4C-AC2D-A04FFB21D9BC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2848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2CF17-AF1D-48B6-2E85-7842D7E88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28E748-0D43-02E0-D564-967C87923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8C5-A685-C7D4-0EB0-90F78EF20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0544-9137-2B47-A34D-970078223BC7}" type="datetime1">
              <a:rPr lang="en-US" smtClean="0"/>
              <a:t>8/25/22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6D08E-0644-3B2F-B97F-09DAE00E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5A610-DA1B-896E-159A-BCE1C4EFE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394596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ECD18-31EC-82DF-24C0-EFA606365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1F7D25-8D90-A9B0-6DA3-8BBDB0CFF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B0CE5-F790-BEE7-69A6-A4ADD2C2D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7EC0F-DC48-D14F-8C10-CE3C9A3CB961}" type="datetime1">
              <a:rPr lang="en-US" smtClean="0"/>
              <a:t>8/25/22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8EAB9-D1B1-57D2-8FC1-6A84CE97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C279D-8748-BF96-3E04-03DE5981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8355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F592AE-E5C0-4088-0554-64853A60C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E27C1A-B34C-A441-A3B5-D3F880C34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8F60E-91F6-73B9-C43F-3FB069E9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185C1-B1AF-F348-A9EA-0F331E4B4DF7}" type="datetime1">
              <a:rPr lang="en-US" smtClean="0"/>
              <a:t>8/25/22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795DD-A13C-A3A0-44CA-5CE78561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F547D-2FBE-7269-F198-7C77206F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1773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926B6-1DBA-390A-3046-055253A9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F7348-95C2-35C9-2BC9-D7D444F17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CFC45-6BD9-D7B0-A7A7-39DBA2E6F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38FE-9192-1144-A8CD-604681B0CCFA}" type="datetime1">
              <a:rPr lang="en-US" smtClean="0"/>
              <a:t>8/25/22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0113F-4D40-32B3-AF99-FC58094FF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E8F23-9A31-3E0A-7627-D7466BB9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46873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D3BF-2B4D-5273-8FA9-37F65CC3B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684A2-B2BC-E155-3665-DA12C9566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F0621-4898-EAD7-1FD6-6E885F92C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77FEE-0DC0-5946-8CCE-70C5D2D7558B}" type="datetime1">
              <a:rPr lang="en-US" smtClean="0"/>
              <a:t>8/25/22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3E884-115E-01DB-E954-D6516E8D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71C6F-8DE7-FB33-B8AB-89F31D66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45247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FA021-FFAF-B863-83C6-83500025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15844-13F5-B9B0-97A0-94626C224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3E7BD-B468-5BDC-E792-BEEE08696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0C2EA-434D-869C-9B91-5BD9F049C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CDE65-B053-CE49-ACC6-3CDC5246316D}" type="datetime1">
              <a:rPr lang="en-US" smtClean="0"/>
              <a:t>8/25/22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16518-4DDA-0E6D-7203-2D234000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3953C-1D37-AC95-40A1-E83820FB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12295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9BC2E-FEFA-7859-833F-684DE310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91FCB-B716-E5CF-FD47-ECAD92B214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C0839-2517-2D32-70FA-4DB8FE7F4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6578F-AE58-F133-7886-BC16A0DC1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E3F17E-5CD4-39B1-73BE-3A815AA2A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5D4F8-41DA-5A3F-2823-2498E079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59301-602C-0A44-9702-62F5ADBC1632}" type="datetime1">
              <a:rPr lang="en-US" smtClean="0"/>
              <a:t>8/25/22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DD181-B9C6-EAEA-F63F-8967E221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39CA27-26EA-6F97-5959-C58E3D5AC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6725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6807F-99F5-08EF-DBCF-90F28F50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0E02A-8F06-F2E2-3C4C-86EA58EA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C94FA-E153-D04F-91B5-E64EB3AB5E12}" type="datetime1">
              <a:rPr lang="en-US" smtClean="0"/>
              <a:t>8/25/22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584D6F-5C5D-5C29-7623-5B6F6B80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0AF34-D437-3AF0-C0CE-9441313C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2802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2F6329-42CF-10BD-B41D-4F076711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4FCD-CB14-5842-BA1A-0D219124D165}" type="datetime1">
              <a:rPr lang="en-US" smtClean="0"/>
              <a:t>8/25/22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F47E76-3D59-AB36-F6D7-79C9959EE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D3B3D-897A-7E25-F7F2-9E403C19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0252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E4363-EB3B-BE3D-285D-579524E0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CEE86-A5F9-6D67-C94F-F1253406C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8FFD3B-BA59-6480-D47D-7E7F5E3DD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7822A0-EFA8-36CA-5732-99723344E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C836-1F7A-6B4B-8002-90256208E17E}" type="datetime1">
              <a:rPr lang="en-US" smtClean="0"/>
              <a:t>8/25/22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0B950-0715-D218-103A-DEA34F5F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0B544-3DFC-05D0-60AB-5D856CF46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33522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F074D-C332-AFE8-ECD5-238FCD6ED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43D84-18AE-58BD-535A-88C949C27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08BF2A-AAE9-A3E5-53D7-23F10B316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DF3CB-D7B3-FCED-77B9-8037761A8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E52FB-45CA-D44E-B8C6-C8D8752EE4E3}" type="datetime1">
              <a:rPr lang="en-US" smtClean="0"/>
              <a:t>8/25/22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DC2BA-CE94-E3DD-22FB-108DC0DD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25F9A-AB1F-6612-015C-EDDBB3F7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1093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0F2771-778B-DCA8-91D8-4A57EDB7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7E852-712C-86EA-029E-B6B4B315A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2DB84-BECB-71B5-F73A-38B553CC29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5E92A-EB7C-D745-866D-8DE45E514951}" type="datetime1">
              <a:rPr lang="en-US" smtClean="0"/>
              <a:t>8/25/22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1ED24-90AB-1065-63B2-2D0A5D616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CF513-FC48-3A2F-ABAD-8553C8DEC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7F69-883F-4645-8416-28DFB748A77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6108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2C39BB-63D6-59B5-F58E-1C9A43B19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8200" cy="6868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1130B2-2B0D-3006-8BDD-1E47964713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/>
              <a:t>รายการ</a:t>
            </a:r>
            <a:endParaRPr lang="en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E6EC4-5E8D-68BC-8F82-BA5B28765F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57802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สิ่งอำนวยความสะดวก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CC7302-F258-4C35-1D5D-D921FFF0B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ED0C0-5D9B-9F41-3054-3D827C50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9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40196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แผนผังสนาม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606D3E-8CF6-1741-9F4C-ED728E24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2B80B-7D2D-DA25-2EB6-20DCE82FC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10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00982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6" y="33102"/>
            <a:ext cx="5325527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1059880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การเดินเข้าและออกจากสนาม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9A080-1E7E-A748-DB7A-89D41DF2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9CF65-9CA3-FE24-7E73-CBD14B25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11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72349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6" y="33102"/>
            <a:ext cx="5325527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1059880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เคร่องแต่งกาย - ตัวอักษรบนเสื้อ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36D34C-6307-FDA8-5C1E-DAFC833AD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DB29C-8E7A-259A-B897-AB9C91A07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12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61423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เครื่องแต่งกาย – สี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7C90F4-BCFD-22C7-5581-F56260B5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370E5-997E-6B8E-ED73-7ED036CF6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13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55350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เครื่องแต่งกาย – โฆษณา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5B4847-BB1F-EEDA-0BEC-F15A0A63F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FEA12A-25C9-1866-4B92-56B47A014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14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291932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6" y="33102"/>
            <a:ext cx="6253783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1558648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เครื่องแต่งกาย – การโฆษณาที่อื่น ๆ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1A0B3-34E6-95B4-659B-9376EF302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463C88-128C-7C3D-BF6B-83DC82A5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15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825003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ลูกขนไก่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4A5D12-09E5-7E84-658D-93A29FF2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4E827-01D5-BF0D-8497-599B1C8F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16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855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6" y="33102"/>
            <a:ext cx="6253783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1558648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การอบอุ่นร่างกายและการพัก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26F0-056A-2809-7C56-5958BE6B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D07B7F-B89C-35FE-6E6A-BB885857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17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07688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6" y="33102"/>
            <a:ext cx="7126619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1697196" y="235658"/>
            <a:ext cx="68510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การเช็ดเหงื่อและดื่มน้ำระหว่างการแข่งขัน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69D02B-9E00-AE18-F9A8-5A3CCAC37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73202C-D4F7-BA00-1218-17378C2DD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18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698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ทีมผู้ชี้ขาด</a:t>
            </a:r>
            <a:endParaRPr lang="en-IN" altLang="zh-CN" sz="44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AFA934-97A9-5E86-27F1-6EE271AE8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6C4D0-6C46-5106-CDFF-5ECEAC121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1</a:t>
            </a:fld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151144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การบาดเจ็บ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DEF54-F548-1977-4184-C00E10728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B3586-320D-48C1-3D2E-919E54C5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19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65136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ผู้กำกับเส้น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C634C4-CFB5-7FDF-C674-E014D789D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8DC12-F8EA-8718-D791-EA3B1F5A4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20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674326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การขอ </a:t>
            </a:r>
            <a:r>
              <a:rPr lang="en-US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Challenge</a:t>
            </a:r>
            <a:endParaRPr lang="en-IN" altLang="zh-CN" sz="44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5ADC0-B691-41C7-FCD7-EB92BF93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B3CDA-44B9-72F4-5BC1-EE950CB3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21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97299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6" y="33102"/>
            <a:ext cx="7265165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1697196" y="235658"/>
            <a:ext cx="697574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จรรยาบรรณของผู้เล่น – ความผิดที่ลงโทษได้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AA753C-760A-684E-D111-5812CEC4C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487B6-4D96-D3EF-DDCF-3E2FAF8C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22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611728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6" y="33102"/>
            <a:ext cx="7528401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1697196" y="235658"/>
            <a:ext cx="72651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จรรยาบรรณของผู้เล่น – ปรับสำหรับความผิด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C9FBDC-E1D0-F490-2DB6-EDD9B4C0B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1C91E-D601-3A76-3819-F0040105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23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1807056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6" y="33102"/>
            <a:ext cx="7528401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1697196" y="235658"/>
            <a:ext cx="72651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จรรยาบรรณของผู้ฝึกสอนและเจ้าหน้าที่ทีม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E0027E-2A7D-0FD3-E1F9-744DEF1B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19321D-7FDA-B38E-91FE-3583FEC03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24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8362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คำแนะนำสำหรับผู้เล่น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A15D51-FD4F-0A63-1B5A-4745F7FF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7567E-4DE7-B7B0-876C-82C7EC37B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25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50751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ภาระผูกพันของสื่อ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F86E8-6C1F-9A11-BCB8-62EE8EAC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E42EFB-423C-BE41-59DF-439D4D41B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26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9606669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พิธีมอบรางวัล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1BE2DB-0104-FDA9-BA7F-C82E384CB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C142A-84DA-90D7-919C-1DAC29153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27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26707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ความซื่อสัตย์ของกีฬา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06A99-D043-99CC-08CD-59CC5229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CD4332-EEB4-80C9-176F-D8C4AD6E6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28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16322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ข้อบังคับ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1A9C6D-A643-C9A5-3EA8-3D2FF66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877B0-8F5F-1812-5A7C-639DFF51C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2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8645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6" y="33102"/>
            <a:ext cx="7528401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1697196" y="235658"/>
            <a:ext cx="726516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การเดิมพันและผลการแข่งขันที่ไม่สม่ำเสมอ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2F995B-F903-5C1E-95ED-304B8C99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665827-EB0D-C1E5-8FD6-E01F727A5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29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540048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คำถาม-คำตอบ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4111F-4885-4880-B685-E337EEFB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FCEF4-3D22-BB72-97E4-7F99AF85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30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140960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การถอนตัว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D2D3C0-DACD-8271-CE13-C1E9A12D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21A47-132A-AB10-8A11-B7E7E3B5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31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96323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2327570" y="3034145"/>
            <a:ext cx="77623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ขอบพระคุณครับ </a:t>
            </a:r>
            <a:r>
              <a:rPr lang="en-US" altLang="zh-CN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/ </a:t>
            </a:r>
            <a:r>
              <a:rPr lang="th-TH" altLang="zh-CN" sz="6000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ค่ะ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08BA98-76E5-96D1-379A-812D56E7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A173D-DB23-58E6-B4F0-5F25FF1C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32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8338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6" y="33102"/>
            <a:ext cx="5186985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990609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ข้อบังคับที่มีการเปลี่ยนแปลง</a:t>
            </a:r>
            <a:endParaRPr lang="en-IN" altLang="zh-CN" sz="4400" b="1" dirty="0">
              <a:solidFill>
                <a:schemeClr val="bg1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0F9E8-19C9-36B4-942B-CD3A0725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207B1-F09C-411F-C223-5E6E5F030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3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2260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6" y="33102"/>
            <a:ext cx="5186985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990609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การสนับสนุนทางการแพทย์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0D090B-BE09-23E0-B07D-46E3B3DB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F51C6-26A2-E3C5-1523-037A805EB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4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442836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เรื่องการบริหาร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D59677-5B2B-1402-EFC5-974C4545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AA0BE-18E9-A397-EEDA-D1211197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5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61301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การฝึกซ้อม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F1F295-C2C0-0A71-3B8B-DA02216CF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DE0656-2E58-BD19-25C7-896B047AA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6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59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วันสำคัญ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726D-740E-CF52-8F1C-A296B5529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0EFC16-FC4E-802B-6928-9A786396C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7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690152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ED2198-ABCF-AF04-C4D7-8DA9F2252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764" y="-141615"/>
            <a:ext cx="1750091" cy="1346962"/>
          </a:xfrm>
          <a:prstGeom prst="rect">
            <a:avLst/>
          </a:prstGeom>
        </p:spPr>
      </p:pic>
      <p:sp>
        <p:nvSpPr>
          <p:cNvPr id="7" name="object 4">
            <a:extLst>
              <a:ext uri="{FF2B5EF4-FFF2-40B4-BE49-F238E27FC236}">
                <a16:creationId xmlns:a16="http://schemas.microsoft.com/office/drawing/2014/main" id="{077289AF-F184-B2E8-C421-F20835C7AF9C}"/>
              </a:ext>
            </a:extLst>
          </p:cNvPr>
          <p:cNvSpPr/>
          <p:nvPr/>
        </p:nvSpPr>
        <p:spPr>
          <a:xfrm>
            <a:off x="1318537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7999"/>
                </a:lnTo>
              </a:path>
            </a:pathLst>
          </a:custGeom>
          <a:ln w="12700">
            <a:solidFill>
              <a:srgbClr val="DE1F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6">
            <a:extLst>
              <a:ext uri="{FF2B5EF4-FFF2-40B4-BE49-F238E27FC236}">
                <a16:creationId xmlns:a16="http://schemas.microsoft.com/office/drawing/2014/main" id="{2C47AE13-79FD-A86D-8D27-C488BB714EEB}"/>
              </a:ext>
            </a:extLst>
          </p:cNvPr>
          <p:cNvGrpSpPr/>
          <p:nvPr/>
        </p:nvGrpSpPr>
        <p:grpSpPr>
          <a:xfrm>
            <a:off x="9937750" y="6242050"/>
            <a:ext cx="2254250" cy="615950"/>
            <a:chOff x="9938004" y="6242303"/>
            <a:chExt cx="2254250" cy="615950"/>
          </a:xfrm>
        </p:grpSpPr>
        <p:pic>
          <p:nvPicPr>
            <p:cNvPr id="16" name="object 7">
              <a:extLst>
                <a:ext uri="{FF2B5EF4-FFF2-40B4-BE49-F238E27FC236}">
                  <a16:creationId xmlns:a16="http://schemas.microsoft.com/office/drawing/2014/main" id="{81309A3C-C0F1-0EF8-74BC-25574ED8EE2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127" y="6283427"/>
              <a:ext cx="2099586" cy="572292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:a16="http://schemas.microsoft.com/office/drawing/2014/main" id="{CC71D1B7-1CFE-8E43-5731-933FA044CCF5}"/>
                </a:ext>
              </a:extLst>
            </p:cNvPr>
            <p:cNvSpPr/>
            <p:nvPr/>
          </p:nvSpPr>
          <p:spPr>
            <a:xfrm>
              <a:off x="9938004" y="6242303"/>
              <a:ext cx="2254250" cy="615950"/>
            </a:xfrm>
            <a:custGeom>
              <a:avLst/>
              <a:gdLst/>
              <a:ahLst/>
              <a:cxnLst/>
              <a:rect l="l" t="t" r="r" b="b"/>
              <a:pathLst>
                <a:path w="2254250" h="615950">
                  <a:moveTo>
                    <a:pt x="2253996" y="0"/>
                  </a:moveTo>
                  <a:lnTo>
                    <a:pt x="0" y="615696"/>
                  </a:lnTo>
                  <a:lnTo>
                    <a:pt x="2253996" y="615696"/>
                  </a:lnTo>
                  <a:lnTo>
                    <a:pt x="2253996" y="0"/>
                  </a:lnTo>
                  <a:close/>
                </a:path>
              </a:pathLst>
            </a:custGeom>
            <a:solidFill>
              <a:srgbClr val="0070C0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4FE47123-0EDB-5116-B787-BC21C65362F1}"/>
              </a:ext>
            </a:extLst>
          </p:cNvPr>
          <p:cNvSpPr/>
          <p:nvPr/>
        </p:nvSpPr>
        <p:spPr>
          <a:xfrm>
            <a:off x="1546327" y="33102"/>
            <a:ext cx="4355710" cy="1119134"/>
          </a:xfrm>
          <a:prstGeom prst="round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H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D19236-5EB8-BF1A-C1E3-737BB1EDC6AE}"/>
              </a:ext>
            </a:extLst>
          </p:cNvPr>
          <p:cNvSpPr txBox="1"/>
          <p:nvPr/>
        </p:nvSpPr>
        <p:spPr>
          <a:xfrm>
            <a:off x="533404" y="235658"/>
            <a:ext cx="61999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altLang="zh-CN" sz="4400" b="1" dirty="0">
                <a:solidFill>
                  <a:schemeClr val="bg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ตารางการแข่งขัน</a:t>
            </a:r>
          </a:p>
        </p:txBody>
      </p:sp>
      <p:sp>
        <p:nvSpPr>
          <p:cNvPr id="23" name="Content Placeholder 7">
            <a:extLst>
              <a:ext uri="{FF2B5EF4-FFF2-40B4-BE49-F238E27FC236}">
                <a16:creationId xmlns:a16="http://schemas.microsoft.com/office/drawing/2014/main" id="{A64B6326-9050-48B4-8F52-53142CB3E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2" y="1825625"/>
            <a:ext cx="9580417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37F083-E40D-04F7-532F-22940B04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สมาคมกีฬาแบดมินตันแห่งประเทศไทย ในพระบรมราชูปถัมภ์</a:t>
            </a:r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7D06C-282D-CA2E-5566-6CB7317B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7F69-883F-4645-8416-28DFB748A775}" type="slidenum">
              <a:rPr lang="en-TH" smtClean="0"/>
              <a:t>8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22481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502</Words>
  <Application>Microsoft Macintosh PowerPoint</Application>
  <PresentationFormat>Widescreen</PresentationFormat>
  <Paragraphs>97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TH Sarabun New</vt:lpstr>
      <vt:lpstr>Office Theme</vt:lpstr>
      <vt:lpstr>รายการ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รายการ</dc:title>
  <dc:creator>Pornpawee Anantakitpaisal</dc:creator>
  <cp:lastModifiedBy>Pornpawee Anantakitpaisal</cp:lastModifiedBy>
  <cp:revision>2</cp:revision>
  <dcterms:created xsi:type="dcterms:W3CDTF">2022-08-25T03:05:13Z</dcterms:created>
  <dcterms:modified xsi:type="dcterms:W3CDTF">2022-08-25T03:39:11Z</dcterms:modified>
</cp:coreProperties>
</file>